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2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3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3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8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7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7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1D26-785B-4982-BE92-CC9994395B8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E69A-D27F-48A2-8814-C13FEDB1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18115"/>
              </p:ext>
            </p:extLst>
          </p:nvPr>
        </p:nvGraphicFramePr>
        <p:xfrm>
          <a:off x="3554083" y="204881"/>
          <a:ext cx="8195095" cy="6515103"/>
        </p:xfrm>
        <a:graphic>
          <a:graphicData uri="http://schemas.openxmlformats.org/drawingml/2006/table">
            <a:tbl>
              <a:tblPr/>
              <a:tblGrid>
                <a:gridCol w="1129647"/>
                <a:gridCol w="3131798"/>
                <a:gridCol w="1462507"/>
                <a:gridCol w="2471143"/>
              </a:tblGrid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19,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 F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20,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B,G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21,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 H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22,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 I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23,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 J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26,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A,F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A,F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B,C,D,E,G,H,I,J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9,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B,G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A,C,D,E,F,H,I,J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16,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C,H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A,B,D,E,F,G,I,J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23,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D,I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A,B,C,E,F,G,H,J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13,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A,B,C,D,F,G,H,I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27,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A,F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B,C,D,E,G,H,I,J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4,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B,G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A,C,D,E,F,H,I,J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11,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C,H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A,B,D,E,F,G,I,J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8,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D,I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A,B,C,E,F,G,H,J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15,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A,B,C,D,F,G,H,I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22,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B,G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23,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C,H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24, 2015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D,I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25, 2015 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E,J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65" marR="26065" marT="26065" marB="260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1397480" y="2542409"/>
            <a:ext cx="6970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First Year Electrical </a:t>
            </a:r>
          </a:p>
          <a:p>
            <a:pPr algn="ctr"/>
            <a:r>
              <a:rPr lang="en-US" sz="3500" b="1" dirty="0" smtClean="0"/>
              <a:t>Spring 2015 Schedule </a:t>
            </a:r>
          </a:p>
          <a:p>
            <a:pPr algn="ctr"/>
            <a:r>
              <a:rPr lang="en-US" sz="1400" b="1" dirty="0" smtClean="0"/>
              <a:t>Revised 2.18.2015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3260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63552"/>
              </p:ext>
            </p:extLst>
          </p:nvPr>
        </p:nvGraphicFramePr>
        <p:xfrm>
          <a:off x="3728277" y="170564"/>
          <a:ext cx="8193024" cy="6519681"/>
        </p:xfrm>
        <a:graphic>
          <a:graphicData uri="http://schemas.openxmlformats.org/drawingml/2006/table">
            <a:tbl>
              <a:tblPr/>
              <a:tblGrid>
                <a:gridCol w="1029711"/>
                <a:gridCol w="2709667"/>
                <a:gridCol w="1836933"/>
                <a:gridCol w="2616713"/>
              </a:tblGrid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4,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A,F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B,C,D,E,G,H,I,J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11,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B,G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A,C,D,E,F,H,I,J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4,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 H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A,B,D,E,F,G,I,J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11,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 I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A,B,C,E,F,G,H,J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18, 2015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 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A,B,C,D,F,G,H, I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25,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 F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B,C,D,E,G,H,I,J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15,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 G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A,C,D,E,F,G,I,J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29,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 H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A,B,D,E,F,G,I,J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6,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 I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A,B,C,E,F,G,H,J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13,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 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A,B,C,D,F,G,H,I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18,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 F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19,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 G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20,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 H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 I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22, 2015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 J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 F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2, 2015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 G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3, 2015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 H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D, I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6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5, 2015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 J 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056" marR="26056" marT="26056" marB="26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1397480" y="2542410"/>
            <a:ext cx="6970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Second Year Electrical </a:t>
            </a:r>
          </a:p>
          <a:p>
            <a:pPr algn="ctr"/>
            <a:r>
              <a:rPr lang="en-US" sz="3500" b="1" dirty="0" smtClean="0"/>
              <a:t>Spring 2015 Schedule </a:t>
            </a:r>
          </a:p>
          <a:p>
            <a:pPr algn="ctr"/>
            <a:r>
              <a:rPr lang="en-US" sz="1400" b="1" dirty="0" smtClean="0"/>
              <a:t>Revised 2.18.2015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9564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1397480" y="2542409"/>
            <a:ext cx="6970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Third Year Electrical </a:t>
            </a:r>
          </a:p>
          <a:p>
            <a:pPr algn="ctr"/>
            <a:r>
              <a:rPr lang="en-US" sz="3500" b="1" dirty="0" smtClean="0"/>
              <a:t>Spring 2015 Schedule </a:t>
            </a:r>
          </a:p>
          <a:p>
            <a:pPr algn="ctr"/>
            <a:r>
              <a:rPr lang="en-US" sz="1400" b="1" dirty="0" smtClean="0"/>
              <a:t>Revised 2.18.2015</a:t>
            </a:r>
            <a:endParaRPr lang="en-US" sz="1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21766"/>
              </p:ext>
            </p:extLst>
          </p:nvPr>
        </p:nvGraphicFramePr>
        <p:xfrm>
          <a:off x="3969854" y="1303525"/>
          <a:ext cx="6761405" cy="4535898"/>
        </p:xfrm>
        <a:graphic>
          <a:graphicData uri="http://schemas.openxmlformats.org/drawingml/2006/table">
            <a:tbl>
              <a:tblPr/>
              <a:tblGrid>
                <a:gridCol w="960002"/>
                <a:gridCol w="2636656"/>
                <a:gridCol w="1264536"/>
                <a:gridCol w="1900211"/>
              </a:tblGrid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6,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2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13,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6,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0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13,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27,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17,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8,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15,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22,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5,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E,F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A,B,C,D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0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56560"/>
              </p:ext>
            </p:extLst>
          </p:nvPr>
        </p:nvGraphicFramePr>
        <p:xfrm>
          <a:off x="2536167" y="741874"/>
          <a:ext cx="4394366" cy="5150132"/>
        </p:xfrm>
        <a:graphic>
          <a:graphicData uri="http://schemas.openxmlformats.org/drawingml/2006/table">
            <a:tbl>
              <a:tblPr/>
              <a:tblGrid>
                <a:gridCol w="998335"/>
                <a:gridCol w="2514276"/>
                <a:gridCol w="881755"/>
              </a:tblGrid>
              <a:tr h="4059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 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1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3,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1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10,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17,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9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24,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14,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28,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0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5,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12,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4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19,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9,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 rot="16200000">
            <a:off x="10658475" y="5624513"/>
            <a:ext cx="3292475" cy="38274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26907"/>
              </p:ext>
            </p:extLst>
          </p:nvPr>
        </p:nvGraphicFramePr>
        <p:xfrm>
          <a:off x="7165039" y="759128"/>
          <a:ext cx="4446116" cy="5132878"/>
        </p:xfrm>
        <a:graphic>
          <a:graphicData uri="http://schemas.openxmlformats.org/drawingml/2006/table">
            <a:tbl>
              <a:tblPr/>
              <a:tblGrid>
                <a:gridCol w="677162"/>
                <a:gridCol w="1833573"/>
                <a:gridCol w="757537"/>
                <a:gridCol w="1177844"/>
              </a:tblGrid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 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 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5,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12,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5,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12,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19,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26,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16, 2015 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30,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7,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14,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225615" y="2680430"/>
            <a:ext cx="6970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Fourth Year Electrical </a:t>
            </a:r>
          </a:p>
          <a:p>
            <a:pPr algn="ctr"/>
            <a:r>
              <a:rPr lang="en-US" sz="3500" b="1" dirty="0" smtClean="0"/>
              <a:t>Spring 2015 Schedule </a:t>
            </a:r>
          </a:p>
          <a:p>
            <a:pPr algn="ctr"/>
            <a:r>
              <a:rPr lang="en-US" sz="1400" b="1" dirty="0" smtClean="0"/>
              <a:t>Revised 2.18.2015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9399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20527"/>
              </p:ext>
            </p:extLst>
          </p:nvPr>
        </p:nvGraphicFramePr>
        <p:xfrm>
          <a:off x="874586" y="1166498"/>
          <a:ext cx="4836100" cy="4845928"/>
        </p:xfrm>
        <a:graphic>
          <a:graphicData uri="http://schemas.openxmlformats.org/drawingml/2006/table">
            <a:tbl>
              <a:tblPr/>
              <a:tblGrid>
                <a:gridCol w="821051"/>
                <a:gridCol w="2083820"/>
                <a:gridCol w="1252689"/>
                <a:gridCol w="678540"/>
              </a:tblGrid>
              <a:tr h="31310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3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3,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10,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17,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24, 2015 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14, 2015 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28,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8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5,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12,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19,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8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2,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8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9, 2015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82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393" marR="35393" marT="35393" marB="353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66927"/>
              </p:ext>
            </p:extLst>
          </p:nvPr>
        </p:nvGraphicFramePr>
        <p:xfrm>
          <a:off x="6756990" y="1204523"/>
          <a:ext cx="4828032" cy="4852045"/>
        </p:xfrm>
        <a:graphic>
          <a:graphicData uri="http://schemas.openxmlformats.org/drawingml/2006/table">
            <a:tbl>
              <a:tblPr/>
              <a:tblGrid>
                <a:gridCol w="726805"/>
                <a:gridCol w="2050614"/>
                <a:gridCol w="1332898"/>
                <a:gridCol w="717715"/>
              </a:tblGrid>
              <a:tr h="3014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 </a:t>
                      </a:r>
                      <a:endParaRPr lang="en-US" sz="13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</a:t>
                      </a:r>
                      <a:endParaRPr lang="en-US" sz="13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5,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12,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5,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12.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19,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26,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16,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30,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7,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14,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4, 2015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0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258" marR="34258" marT="34258" marB="3425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6596" y="0"/>
            <a:ext cx="5555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First Year Telecomm</a:t>
            </a:r>
          </a:p>
          <a:p>
            <a:pPr algn="ctr"/>
            <a:r>
              <a:rPr lang="en-US" sz="3000" b="1" dirty="0" smtClean="0"/>
              <a:t>Spring 2015 Schedule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4407" y="-1"/>
            <a:ext cx="5555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Second Year Telecomm</a:t>
            </a:r>
          </a:p>
          <a:p>
            <a:pPr algn="ctr"/>
            <a:r>
              <a:rPr lang="en-US" sz="3000" b="1" dirty="0" smtClean="0"/>
              <a:t>Spring 2015 Schedule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3743" y="6124755"/>
            <a:ext cx="200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Revised 2/18/2015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48466"/>
              </p:ext>
            </p:extLst>
          </p:nvPr>
        </p:nvGraphicFramePr>
        <p:xfrm>
          <a:off x="1358444" y="1466490"/>
          <a:ext cx="4007186" cy="4518322"/>
        </p:xfrm>
        <a:graphic>
          <a:graphicData uri="http://schemas.openxmlformats.org/drawingml/2006/table">
            <a:tbl>
              <a:tblPr/>
              <a:tblGrid>
                <a:gridCol w="598172"/>
                <a:gridCol w="1545708"/>
                <a:gridCol w="1000664"/>
                <a:gridCol w="862642"/>
              </a:tblGrid>
              <a:tr h="3760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Academics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Groups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41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6,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01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13,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01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6,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13,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27,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17,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7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8,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May, 15,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64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5,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12, 2015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24004"/>
              </p:ext>
            </p:extLst>
          </p:nvPr>
        </p:nvGraphicFramePr>
        <p:xfrm>
          <a:off x="7180601" y="1446063"/>
          <a:ext cx="2981315" cy="4572758"/>
        </p:xfrm>
        <a:graphic>
          <a:graphicData uri="http://schemas.openxmlformats.org/drawingml/2006/table">
            <a:tbl>
              <a:tblPr/>
              <a:tblGrid>
                <a:gridCol w="786182"/>
                <a:gridCol w="2195133"/>
              </a:tblGrid>
              <a:tr h="3999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4,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72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11,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72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4,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11,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18,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25,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15,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72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29, 2015 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8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6,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13, 2015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June 3, 2015</a:t>
                      </a:r>
                      <a:endParaRPr lang="en-US" sz="1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June 10, 2015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19" marR="34019" marT="34019" marB="340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3630" y="138021"/>
            <a:ext cx="5555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Third Year Telecomm</a:t>
            </a:r>
          </a:p>
          <a:p>
            <a:pPr algn="ctr"/>
            <a:r>
              <a:rPr lang="en-US" sz="3000" b="1" dirty="0" smtClean="0"/>
              <a:t>Spring 2015 Schedule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1110" y="138022"/>
            <a:ext cx="5555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Fourth Year Telecomm</a:t>
            </a:r>
          </a:p>
          <a:p>
            <a:pPr algn="ctr"/>
            <a:r>
              <a:rPr lang="en-US" sz="3000" b="1" dirty="0" smtClean="0"/>
              <a:t>Spring 2015 Schedule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90226" y="6124755"/>
            <a:ext cx="200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Revised 2/18/2015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57413"/>
              </p:ext>
            </p:extLst>
          </p:nvPr>
        </p:nvGraphicFramePr>
        <p:xfrm>
          <a:off x="4414386" y="1480568"/>
          <a:ext cx="3884226" cy="4671915"/>
        </p:xfrm>
        <a:graphic>
          <a:graphicData uri="http://schemas.openxmlformats.org/drawingml/2006/table">
            <a:tbl>
              <a:tblPr/>
              <a:tblGrid>
                <a:gridCol w="1297290"/>
                <a:gridCol w="2586936"/>
              </a:tblGrid>
              <a:tr h="37090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15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January 20,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0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February 3, 2015 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March 3,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1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March 10,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March 17,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51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March 24,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April 14,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89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April 28,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08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May 5,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May 12, 2015 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Tuesday, May 19,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June 2, 2015</a:t>
                      </a:r>
                    </a:p>
                  </a:txBody>
                  <a:tcPr marL="34811" marR="34811" marT="34811" marB="348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06175" y="155276"/>
            <a:ext cx="467551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PGA </a:t>
            </a:r>
          </a:p>
          <a:p>
            <a:pPr algn="ctr"/>
            <a:r>
              <a:rPr lang="en-US" sz="3500" b="1" dirty="0" smtClean="0"/>
              <a:t>2015 Spring Semester </a:t>
            </a:r>
          </a:p>
          <a:p>
            <a:pPr algn="ctr"/>
            <a:endParaRPr lang="en-US" sz="35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76491" y="6228272"/>
            <a:ext cx="200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Revised 2/18/2015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4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1007</Words>
  <Application>Microsoft Office PowerPoint</Application>
  <PresentationFormat>Widescreen</PresentationFormat>
  <Paragraphs>552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Itri</dc:creator>
  <cp:lastModifiedBy>Adrienne Itri</cp:lastModifiedBy>
  <cp:revision>8</cp:revision>
  <dcterms:created xsi:type="dcterms:W3CDTF">2015-02-18T17:09:53Z</dcterms:created>
  <dcterms:modified xsi:type="dcterms:W3CDTF">2015-02-18T19:19:16Z</dcterms:modified>
</cp:coreProperties>
</file>